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Bold" charset="1" panose="00000800000000000000"/>
      <p:regular r:id="rId16"/>
    </p:embeddedFont>
    <p:embeddedFont>
      <p:font typeface="Open Sans" charset="1" panose="020B0606030504020204"/>
      <p:regular r:id="rId17"/>
    </p:embeddedFont>
    <p:embeddedFont>
      <p:font typeface="Montserrat Ultra-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http://localhost:3000/OrtoPlan" TargetMode="External" Type="http://schemas.openxmlformats.org/officeDocument/2006/relationships/hyperlink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8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http://localhost:3000/OrtoPlan" TargetMode="External" Type="http://schemas.openxmlformats.org/officeDocument/2006/relationships/hyperlink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2" Target="../media/image42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2" Target="../media/image45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sp>
        <p:nvSpPr>
          <p:cNvPr name="Freeform 3" id="3" descr="Circle Frame Thin Outline"/>
          <p:cNvSpPr/>
          <p:nvPr/>
        </p:nvSpPr>
        <p:spPr>
          <a:xfrm flipH="false" flipV="false" rot="0">
            <a:off x="-3493632" y="-3521460"/>
            <a:ext cx="6637763" cy="6637763"/>
          </a:xfrm>
          <a:custGeom>
            <a:avLst/>
            <a:gdLst/>
            <a:ahLst/>
            <a:cxnLst/>
            <a:rect r="r" b="b" t="t" l="l"/>
            <a:pathLst>
              <a:path h="6637763" w="6637763">
                <a:moveTo>
                  <a:pt x="0" y="0"/>
                </a:moveTo>
                <a:lnTo>
                  <a:pt x="6637763" y="0"/>
                </a:lnTo>
                <a:lnTo>
                  <a:pt x="6637763" y="6637763"/>
                </a:lnTo>
                <a:lnTo>
                  <a:pt x="0" y="6637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3499" y="294207"/>
            <a:ext cx="1650925" cy="1666071"/>
          </a:xfrm>
          <a:custGeom>
            <a:avLst/>
            <a:gdLst/>
            <a:ahLst/>
            <a:cxnLst/>
            <a:rect r="r" b="b" t="t" l="l"/>
            <a:pathLst>
              <a:path h="1666071" w="1650925">
                <a:moveTo>
                  <a:pt x="0" y="0"/>
                </a:moveTo>
                <a:lnTo>
                  <a:pt x="1650925" y="0"/>
                </a:lnTo>
                <a:lnTo>
                  <a:pt x="1650925" y="1666071"/>
                </a:lnTo>
                <a:lnTo>
                  <a:pt x="0" y="1666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3499" y="211934"/>
            <a:ext cx="1830195" cy="1748344"/>
          </a:xfrm>
          <a:custGeom>
            <a:avLst/>
            <a:gdLst/>
            <a:ahLst/>
            <a:cxnLst/>
            <a:rect r="r" b="b" t="t" l="l"/>
            <a:pathLst>
              <a:path h="1748344" w="1830195">
                <a:moveTo>
                  <a:pt x="0" y="0"/>
                </a:moveTo>
                <a:lnTo>
                  <a:pt x="1830195" y="0"/>
                </a:lnTo>
                <a:lnTo>
                  <a:pt x="1830195" y="1748344"/>
                </a:lnTo>
                <a:lnTo>
                  <a:pt x="0" y="1748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844955" y="4379297"/>
            <a:ext cx="44291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FFFFFF"/>
                </a:solidFill>
                <a:latin typeface="Montserrat Bold"/>
              </a:rPr>
              <a:t>OrtoPlan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59526" y="5491144"/>
            <a:ext cx="62992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Project by Sarcinelli Fabio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19157" y="9007488"/>
            <a:ext cx="2573572" cy="25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54"/>
              </a:lnSpc>
            </a:pPr>
            <a:r>
              <a:rPr lang="en-US" sz="1669">
                <a:solidFill>
                  <a:srgbClr val="FFFFFF"/>
                </a:solidFill>
                <a:latin typeface="Montserrat Bold"/>
              </a:rPr>
              <a:t>Infobasic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92809" y="-3843650"/>
            <a:ext cx="6637763" cy="6637763"/>
          </a:xfrm>
          <a:custGeom>
            <a:avLst/>
            <a:gdLst/>
            <a:ahLst/>
            <a:cxnLst/>
            <a:rect r="r" b="b" t="t" l="l"/>
            <a:pathLst>
              <a:path h="6637763" w="6637763">
                <a:moveTo>
                  <a:pt x="0" y="0"/>
                </a:moveTo>
                <a:lnTo>
                  <a:pt x="6637764" y="0"/>
                </a:lnTo>
                <a:lnTo>
                  <a:pt x="6637764" y="6637763"/>
                </a:lnTo>
                <a:lnTo>
                  <a:pt x="0" y="6637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87061" y="7570329"/>
            <a:ext cx="6637763" cy="6637763"/>
          </a:xfrm>
          <a:custGeom>
            <a:avLst/>
            <a:gdLst/>
            <a:ahLst/>
            <a:cxnLst/>
            <a:rect r="r" b="b" t="t" l="l"/>
            <a:pathLst>
              <a:path h="6637763" w="6637763">
                <a:moveTo>
                  <a:pt x="0" y="0"/>
                </a:moveTo>
                <a:lnTo>
                  <a:pt x="6637763" y="0"/>
                </a:lnTo>
                <a:lnTo>
                  <a:pt x="6637763" y="6637764"/>
                </a:lnTo>
                <a:lnTo>
                  <a:pt x="0" y="6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603" y="276014"/>
            <a:ext cx="1612068" cy="1626858"/>
          </a:xfrm>
          <a:custGeom>
            <a:avLst/>
            <a:gdLst/>
            <a:ahLst/>
            <a:cxnLst/>
            <a:rect r="r" b="b" t="t" l="l"/>
            <a:pathLst>
              <a:path h="1626858" w="1612068">
                <a:moveTo>
                  <a:pt x="0" y="0"/>
                </a:moveTo>
                <a:lnTo>
                  <a:pt x="1612068" y="0"/>
                </a:lnTo>
                <a:lnTo>
                  <a:pt x="1612068" y="1626858"/>
                </a:lnTo>
                <a:lnTo>
                  <a:pt x="0" y="1626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603" y="154528"/>
            <a:ext cx="1830195" cy="1748344"/>
          </a:xfrm>
          <a:custGeom>
            <a:avLst/>
            <a:gdLst/>
            <a:ahLst/>
            <a:cxnLst/>
            <a:rect r="r" b="b" t="t" l="l"/>
            <a:pathLst>
              <a:path h="1748344" w="1830195">
                <a:moveTo>
                  <a:pt x="0" y="0"/>
                </a:moveTo>
                <a:lnTo>
                  <a:pt x="1830194" y="0"/>
                </a:lnTo>
                <a:lnTo>
                  <a:pt x="1830194" y="1748344"/>
                </a:lnTo>
                <a:lnTo>
                  <a:pt x="0" y="1748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9746" y="4083428"/>
            <a:ext cx="12303008" cy="137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0"/>
              </a:lnSpc>
            </a:pPr>
            <a:r>
              <a:rPr lang="en-US" sz="9616">
                <a:solidFill>
                  <a:srgbClr val="FFFFFF"/>
                </a:solidFill>
                <a:latin typeface="Montserrat Ultra-Bold"/>
              </a:rPr>
              <a:t>Andiamo sul Sito!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19157" y="9007488"/>
            <a:ext cx="2573572" cy="25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54"/>
              </a:lnSpc>
            </a:pPr>
            <a:r>
              <a:rPr lang="en-US" sz="1669">
                <a:solidFill>
                  <a:srgbClr val="FFFFFF"/>
                </a:solidFill>
                <a:latin typeface="Montserrat Ultra-Bold"/>
              </a:rPr>
              <a:t>OrtoPlan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6970" y="5677159"/>
            <a:ext cx="9064346" cy="44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3062" spc="27">
                <a:solidFill>
                  <a:srgbClr val="FFFFFF"/>
                </a:solidFill>
                <a:latin typeface="Open Sans"/>
              </a:rPr>
              <a:t>Grazie per l’attenzione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52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3709" y="5605122"/>
            <a:ext cx="15320582" cy="3231140"/>
            <a:chOff x="0" y="0"/>
            <a:chExt cx="20427443" cy="430818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152" r="0" b="34152"/>
            <a:stretch>
              <a:fillRect/>
            </a:stretch>
          </p:blipFill>
          <p:spPr>
            <a:xfrm flipH="false" flipV="false">
              <a:off x="0" y="0"/>
              <a:ext cx="20427443" cy="4308187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559763" y="1867782"/>
            <a:ext cx="7168474" cy="848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7"/>
              </a:lnSpc>
            </a:pPr>
            <a:r>
              <a:rPr lang="en-US" sz="5890">
                <a:solidFill>
                  <a:srgbClr val="FFFFFF"/>
                </a:solidFill>
                <a:latin typeface="Montserrat Ultra-Bold"/>
              </a:rPr>
              <a:t>Introduzione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708248" y="1293991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4" y="0"/>
                </a:lnTo>
                <a:lnTo>
                  <a:pt x="871504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6400" y="6768064"/>
            <a:ext cx="7315200" cy="905256"/>
          </a:xfrm>
          <a:custGeom>
            <a:avLst/>
            <a:gdLst/>
            <a:ahLst/>
            <a:cxnLst/>
            <a:rect r="r" b="b" t="t" l="l"/>
            <a:pathLst>
              <a:path h="905256" w="7315200">
                <a:moveTo>
                  <a:pt x="0" y="0"/>
                </a:moveTo>
                <a:lnTo>
                  <a:pt x="7315200" y="0"/>
                </a:lnTo>
                <a:lnTo>
                  <a:pt x="7315200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45787" y="7021512"/>
            <a:ext cx="393343" cy="393343"/>
          </a:xfrm>
          <a:custGeom>
            <a:avLst/>
            <a:gdLst/>
            <a:ahLst/>
            <a:cxnLst/>
            <a:rect r="r" b="b" t="t" l="l"/>
            <a:pathLst>
              <a:path h="393343" w="393343">
                <a:moveTo>
                  <a:pt x="0" y="0"/>
                </a:moveTo>
                <a:lnTo>
                  <a:pt x="393343" y="0"/>
                </a:lnTo>
                <a:lnTo>
                  <a:pt x="393343" y="393343"/>
                </a:lnTo>
                <a:lnTo>
                  <a:pt x="0" y="3933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25480" y="7021512"/>
            <a:ext cx="393343" cy="393343"/>
          </a:xfrm>
          <a:custGeom>
            <a:avLst/>
            <a:gdLst/>
            <a:ahLst/>
            <a:cxnLst/>
            <a:rect r="r" b="b" t="t" l="l"/>
            <a:pathLst>
              <a:path h="393343" w="393343">
                <a:moveTo>
                  <a:pt x="0" y="0"/>
                </a:moveTo>
                <a:lnTo>
                  <a:pt x="393343" y="0"/>
                </a:lnTo>
                <a:lnTo>
                  <a:pt x="393343" y="393343"/>
                </a:lnTo>
                <a:lnTo>
                  <a:pt x="0" y="3933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5312" y="6897531"/>
            <a:ext cx="1824231" cy="2360769"/>
          </a:xfrm>
          <a:custGeom>
            <a:avLst/>
            <a:gdLst/>
            <a:ahLst/>
            <a:cxnLst/>
            <a:rect r="r" b="b" t="t" l="l"/>
            <a:pathLst>
              <a:path h="2360769" w="1824231">
                <a:moveTo>
                  <a:pt x="0" y="0"/>
                </a:moveTo>
                <a:lnTo>
                  <a:pt x="1824230" y="0"/>
                </a:lnTo>
                <a:lnTo>
                  <a:pt x="1824230" y="2360769"/>
                </a:lnTo>
                <a:lnTo>
                  <a:pt x="0" y="23607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48967" y="3297460"/>
            <a:ext cx="14613878" cy="1393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2506">
                <a:solidFill>
                  <a:srgbClr val="FFFFFF"/>
                </a:solidFill>
                <a:latin typeface="Open Sans"/>
              </a:rPr>
              <a:t>Un progetto sviluppato con l'obiettivo di imparare le tecniche di programmazione durante il suo stesso sviluppo; Sviluppato in poco più di tre settimane è il risultato di un percorso di apprendimento, studio e ricerca conseguito alla scuila di informatica Infobasic.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57903" y="7079539"/>
            <a:ext cx="2926809" cy="28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7"/>
              </a:lnSpc>
            </a:pPr>
            <a:r>
              <a:rPr lang="en-US" sz="1979" u="sng">
                <a:solidFill>
                  <a:srgbClr val="FFFFFF"/>
                </a:solidFill>
                <a:latin typeface="Montserrat Ultra-Bold"/>
                <a:hlinkClick r:id="rId13" tooltip="http://localhost:3000/OrtoPlan"/>
              </a:rPr>
              <a:t>OrtoPlan.com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02264" y="7079539"/>
            <a:ext cx="2256725" cy="28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17"/>
              </a:lnSpc>
            </a:pPr>
            <a:r>
              <a:rPr lang="en-US" sz="1979">
                <a:solidFill>
                  <a:srgbClr val="FFFFFF"/>
                </a:solidFill>
                <a:latin typeface="Montserrat Ultra-Bold"/>
              </a:rPr>
              <a:t>+39 3409959732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Green Leaves Illustration"/>
          <p:cNvSpPr/>
          <p:nvPr/>
        </p:nvSpPr>
        <p:spPr>
          <a:xfrm flipH="false" flipV="false" rot="0">
            <a:off x="4190109" y="1560596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-1287913" y="5226917"/>
            <a:ext cx="10463359" cy="0"/>
          </a:xfrm>
          <a:prstGeom prst="line">
            <a:avLst/>
          </a:prstGeom>
          <a:ln cap="flat" w="9525">
            <a:solidFill>
              <a:srgbClr val="0C9B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5185410" y="0"/>
            <a:ext cx="0" cy="10463359"/>
          </a:xfrm>
          <a:prstGeom prst="line">
            <a:avLst/>
          </a:prstGeom>
          <a:ln cap="flat" w="9525">
            <a:solidFill>
              <a:srgbClr val="0C9B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4879529"/>
            <a:ext cx="7194321" cy="4378771"/>
            <a:chOff x="0" y="0"/>
            <a:chExt cx="1043305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330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43305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lnTo>
                    <a:pt x="1043305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764" r="0" b="-376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561647" y="364004"/>
            <a:ext cx="2371428" cy="2393184"/>
          </a:xfrm>
          <a:custGeom>
            <a:avLst/>
            <a:gdLst/>
            <a:ahLst/>
            <a:cxnLst/>
            <a:rect r="r" b="b" t="t" l="l"/>
            <a:pathLst>
              <a:path h="2393184" w="2371428">
                <a:moveTo>
                  <a:pt x="0" y="0"/>
                </a:moveTo>
                <a:lnTo>
                  <a:pt x="2371428" y="0"/>
                </a:lnTo>
                <a:lnTo>
                  <a:pt x="2371428" y="2393184"/>
                </a:lnTo>
                <a:lnTo>
                  <a:pt x="0" y="2393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10445" y="364004"/>
            <a:ext cx="2122630" cy="2027701"/>
          </a:xfrm>
          <a:custGeom>
            <a:avLst/>
            <a:gdLst/>
            <a:ahLst/>
            <a:cxnLst/>
            <a:rect r="r" b="b" t="t" l="l"/>
            <a:pathLst>
              <a:path h="2027701" w="2122630">
                <a:moveTo>
                  <a:pt x="0" y="0"/>
                </a:moveTo>
                <a:lnTo>
                  <a:pt x="2122630" y="0"/>
                </a:lnTo>
                <a:lnTo>
                  <a:pt x="2122630" y="2027700"/>
                </a:lnTo>
                <a:lnTo>
                  <a:pt x="0" y="2027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03575" y="5168383"/>
            <a:ext cx="8878272" cy="412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9"/>
              </a:lnSpc>
            </a:pPr>
            <a:r>
              <a:rPr lang="en-US" sz="4314">
                <a:solidFill>
                  <a:srgbClr val="435219"/>
                </a:solidFill>
                <a:latin typeface="Open Sans"/>
              </a:rPr>
              <a:t>OrtoPlan è un'applicazione web user-friendly per la gestione e l'ottimizzazione di giardini o orti personali.</a:t>
            </a:r>
          </a:p>
          <a:p>
            <a:pPr algn="l">
              <a:lnSpc>
                <a:spcPts val="2819"/>
              </a:lnSpc>
            </a:pPr>
            <a:r>
              <a:rPr lang="en-US" sz="2014">
                <a:solidFill>
                  <a:srgbClr val="435219"/>
                </a:solidFill>
                <a:latin typeface="Open Sans"/>
              </a:rPr>
              <a:t>Adatto a tutti i livelli di abilità di giardinaggio.</a:t>
            </a:r>
          </a:p>
          <a:p>
            <a:pPr algn="l" marL="0" indent="0" lvl="0">
              <a:lnSpc>
                <a:spcPts val="603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322583" y="1861779"/>
            <a:ext cx="6762889" cy="338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3"/>
              </a:lnSpc>
            </a:pPr>
            <a:r>
              <a:rPr lang="en-US" sz="7725">
                <a:solidFill>
                  <a:srgbClr val="435219"/>
                </a:solidFill>
                <a:latin typeface="Montserrat Bold"/>
              </a:rPr>
              <a:t>Impara a Gestire i tuoi Orti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0"/>
            <a:ext cx="7790694" cy="4114800"/>
            <a:chOff x="0" y="0"/>
            <a:chExt cx="10387591" cy="5486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051" r="0" b="3051"/>
            <a:stretch>
              <a:fillRect/>
            </a:stretch>
          </p:blipFill>
          <p:spPr>
            <a:xfrm flipH="false" flipV="false">
              <a:off x="0" y="0"/>
              <a:ext cx="10387591" cy="54864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007397" y="1028700"/>
            <a:ext cx="5251903" cy="4114800"/>
            <a:chOff x="0" y="0"/>
            <a:chExt cx="7002537" cy="54864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7534" t="0" r="7534" b="0"/>
            <a:stretch>
              <a:fillRect/>
            </a:stretch>
          </p:blipFill>
          <p:spPr>
            <a:xfrm flipH="true" flipV="false">
              <a:off x="0" y="0"/>
              <a:ext cx="7002537" cy="5486400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1904040" y="1587554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04459" y="1960163"/>
            <a:ext cx="2405876" cy="2405876"/>
          </a:xfrm>
          <a:custGeom>
            <a:avLst/>
            <a:gdLst/>
            <a:ahLst/>
            <a:cxnLst/>
            <a:rect r="r" b="b" t="t" l="l"/>
            <a:pathLst>
              <a:path h="2405876" w="2405876">
                <a:moveTo>
                  <a:pt x="0" y="0"/>
                </a:moveTo>
                <a:lnTo>
                  <a:pt x="2405876" y="0"/>
                </a:lnTo>
                <a:lnTo>
                  <a:pt x="2405876" y="2405875"/>
                </a:lnTo>
                <a:lnTo>
                  <a:pt x="0" y="2405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92032" y="2247735"/>
            <a:ext cx="1830731" cy="1830731"/>
          </a:xfrm>
          <a:custGeom>
            <a:avLst/>
            <a:gdLst/>
            <a:ahLst/>
            <a:cxnLst/>
            <a:rect r="r" b="b" t="t" l="l"/>
            <a:pathLst>
              <a:path h="1830731" w="1830731">
                <a:moveTo>
                  <a:pt x="0" y="0"/>
                </a:moveTo>
                <a:lnTo>
                  <a:pt x="1830730" y="0"/>
                </a:lnTo>
                <a:lnTo>
                  <a:pt x="1830730" y="1830731"/>
                </a:lnTo>
                <a:lnTo>
                  <a:pt x="0" y="1830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960868" y="8269671"/>
            <a:ext cx="2633792" cy="751739"/>
            <a:chOff x="0" y="0"/>
            <a:chExt cx="1423864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3864" cy="406400"/>
            </a:xfrm>
            <a:custGeom>
              <a:avLst/>
              <a:gdLst/>
              <a:ahLst/>
              <a:cxnLst/>
              <a:rect r="r" b="b" t="t" l="l"/>
              <a:pathLst>
                <a:path h="406400" w="1423864">
                  <a:moveTo>
                    <a:pt x="1220664" y="0"/>
                  </a:moveTo>
                  <a:cubicBezTo>
                    <a:pt x="1332888" y="0"/>
                    <a:pt x="1423864" y="90976"/>
                    <a:pt x="1423864" y="203200"/>
                  </a:cubicBezTo>
                  <a:cubicBezTo>
                    <a:pt x="1423864" y="315424"/>
                    <a:pt x="1332888" y="406400"/>
                    <a:pt x="12206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2DDC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42386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7"/>
                </a:lnSpc>
              </a:pPr>
              <a:r>
                <a:rPr lang="en-US" sz="1769" u="sng">
                  <a:solidFill>
                    <a:srgbClr val="272727"/>
                  </a:solidFill>
                  <a:latin typeface="Montserrat Ultra-Bold"/>
                  <a:hlinkClick r:id="rId8" tooltip="http://localhost:3000/OrtoPlan"/>
                </a:rPr>
                <a:t>VISITA IL SITO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328952" y="2514997"/>
            <a:ext cx="1356890" cy="1296206"/>
          </a:xfrm>
          <a:custGeom>
            <a:avLst/>
            <a:gdLst/>
            <a:ahLst/>
            <a:cxnLst/>
            <a:rect r="r" b="b" t="t" l="l"/>
            <a:pathLst>
              <a:path h="1296206" w="1356890">
                <a:moveTo>
                  <a:pt x="0" y="0"/>
                </a:moveTo>
                <a:lnTo>
                  <a:pt x="1356890" y="0"/>
                </a:lnTo>
                <a:lnTo>
                  <a:pt x="1356890" y="1296207"/>
                </a:lnTo>
                <a:lnTo>
                  <a:pt x="0" y="12962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04040" y="2208970"/>
            <a:ext cx="7965329" cy="139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4"/>
              </a:lnSpc>
            </a:pPr>
            <a:r>
              <a:rPr lang="en-US" sz="4897">
                <a:solidFill>
                  <a:srgbClr val="435219"/>
                </a:solidFill>
                <a:latin typeface="Montserrat Ultra-Bold"/>
              </a:rPr>
              <a:t>A tua Disposizione</a:t>
            </a:r>
          </a:p>
          <a:p>
            <a:pPr algn="l">
              <a:lnSpc>
                <a:spcPts val="5484"/>
              </a:lnSpc>
            </a:pPr>
            <a:r>
              <a:rPr lang="en-US" sz="4897">
                <a:solidFill>
                  <a:srgbClr val="435219"/>
                </a:solidFill>
                <a:latin typeface="Montserrat Ultra-Bold"/>
              </a:rPr>
              <a:t>un’ Area Personale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81697" y="5457825"/>
            <a:ext cx="8478688" cy="316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2812">
                <a:solidFill>
                  <a:srgbClr val="435219"/>
                </a:solidFill>
                <a:latin typeface="Open Sans"/>
              </a:rPr>
              <a:t>Pianifica, monitora e organizza le attività di semina e di manutenzione dei tuoi orti. </a:t>
            </a:r>
          </a:p>
          <a:p>
            <a:pPr algn="l">
              <a:lnSpc>
                <a:spcPts val="4218"/>
              </a:lnSpc>
            </a:pPr>
            <a:r>
              <a:rPr lang="en-US" sz="2812">
                <a:solidFill>
                  <a:srgbClr val="435219"/>
                </a:solidFill>
                <a:latin typeface="Open Sans"/>
              </a:rPr>
              <a:t>L’applicazione ti fornisce un’ API Meteo gratuita grazie alla quale potrai sapere in anticipo come trattare il terreno.</a:t>
            </a:r>
          </a:p>
          <a:p>
            <a:pPr algn="l">
              <a:lnSpc>
                <a:spcPts val="421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57550" y="2970419"/>
            <a:ext cx="11772900" cy="4346162"/>
          </a:xfrm>
          <a:custGeom>
            <a:avLst/>
            <a:gdLst/>
            <a:ahLst/>
            <a:cxnLst/>
            <a:rect r="r" b="b" t="t" l="l"/>
            <a:pathLst>
              <a:path h="4346162" w="11772900">
                <a:moveTo>
                  <a:pt x="0" y="0"/>
                </a:moveTo>
                <a:lnTo>
                  <a:pt x="11772900" y="0"/>
                </a:lnTo>
                <a:lnTo>
                  <a:pt x="11772900" y="4346162"/>
                </a:lnTo>
                <a:lnTo>
                  <a:pt x="0" y="434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28103" y="4657223"/>
            <a:ext cx="928788" cy="972553"/>
          </a:xfrm>
          <a:custGeom>
            <a:avLst/>
            <a:gdLst/>
            <a:ahLst/>
            <a:cxnLst/>
            <a:rect r="r" b="b" t="t" l="l"/>
            <a:pathLst>
              <a:path h="972553" w="928788">
                <a:moveTo>
                  <a:pt x="0" y="0"/>
                </a:moveTo>
                <a:lnTo>
                  <a:pt x="928788" y="0"/>
                </a:lnTo>
                <a:lnTo>
                  <a:pt x="928788" y="972554"/>
                </a:lnTo>
                <a:lnTo>
                  <a:pt x="0" y="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30794" y="4543698"/>
            <a:ext cx="1046155" cy="1199605"/>
          </a:xfrm>
          <a:custGeom>
            <a:avLst/>
            <a:gdLst/>
            <a:ahLst/>
            <a:cxnLst/>
            <a:rect r="r" b="b" t="t" l="l"/>
            <a:pathLst>
              <a:path h="1199605" w="1046155">
                <a:moveTo>
                  <a:pt x="0" y="0"/>
                </a:moveTo>
                <a:lnTo>
                  <a:pt x="1046155" y="0"/>
                </a:lnTo>
                <a:lnTo>
                  <a:pt x="1046155" y="1199604"/>
                </a:lnTo>
                <a:lnTo>
                  <a:pt x="0" y="1199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40625" y="4657223"/>
            <a:ext cx="1013076" cy="972553"/>
          </a:xfrm>
          <a:custGeom>
            <a:avLst/>
            <a:gdLst/>
            <a:ahLst/>
            <a:cxnLst/>
            <a:rect r="r" b="b" t="t" l="l"/>
            <a:pathLst>
              <a:path h="972553" w="1013076">
                <a:moveTo>
                  <a:pt x="0" y="0"/>
                </a:moveTo>
                <a:lnTo>
                  <a:pt x="1013076" y="0"/>
                </a:lnTo>
                <a:lnTo>
                  <a:pt x="1013076" y="972554"/>
                </a:lnTo>
                <a:lnTo>
                  <a:pt x="0" y="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98359" y="4481586"/>
            <a:ext cx="1126457" cy="1323828"/>
          </a:xfrm>
          <a:custGeom>
            <a:avLst/>
            <a:gdLst/>
            <a:ahLst/>
            <a:cxnLst/>
            <a:rect r="r" b="b" t="t" l="l"/>
            <a:pathLst>
              <a:path h="1323828" w="1126457">
                <a:moveTo>
                  <a:pt x="0" y="0"/>
                </a:moveTo>
                <a:lnTo>
                  <a:pt x="1126457" y="0"/>
                </a:lnTo>
                <a:lnTo>
                  <a:pt x="1126457" y="1323828"/>
                </a:lnTo>
                <a:lnTo>
                  <a:pt x="0" y="13238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63154" y="7723917"/>
            <a:ext cx="3662488" cy="4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Crea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8742" y="8206240"/>
            <a:ext cx="4331313" cy="41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una o più piantagioni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83212" y="1694200"/>
            <a:ext cx="3662488" cy="4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Assegna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48799" y="2176523"/>
            <a:ext cx="4331313" cy="41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delle attività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30343" y="7723917"/>
            <a:ext cx="3662488" cy="4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Controlla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5931" y="8206240"/>
            <a:ext cx="4331313" cy="41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il meteo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59964" y="1694200"/>
            <a:ext cx="3662488" cy="4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Divertiti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25551" y="2176523"/>
            <a:ext cx="4331313" cy="41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ma con un occhio alla natura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31905" y="6608136"/>
            <a:ext cx="924986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99094" y="6608136"/>
            <a:ext cx="924986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51963" y="3256464"/>
            <a:ext cx="924986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28715" y="3256464"/>
            <a:ext cx="924986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70078" y="8802653"/>
            <a:ext cx="2573572" cy="25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54"/>
              </a:lnSpc>
            </a:pPr>
            <a:r>
              <a:rPr lang="en-US" sz="1669">
                <a:solidFill>
                  <a:srgbClr val="272727"/>
                </a:solidFill>
                <a:latin typeface="Montserrat Ultra-Bold"/>
              </a:rPr>
              <a:t>OrtoPlan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1956" y="1224181"/>
            <a:ext cx="2573572" cy="25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4"/>
              </a:lnSpc>
            </a:pPr>
            <a:r>
              <a:rPr lang="en-US" sz="1669">
                <a:solidFill>
                  <a:srgbClr val="272727"/>
                </a:solidFill>
                <a:latin typeface="Montserrat Ultra-Bold"/>
              </a:rPr>
              <a:t>InfoBasic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78714"/>
            <a:chOff x="0" y="0"/>
            <a:chExt cx="24384000" cy="54382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800" r="0" b="28458"/>
            <a:stretch>
              <a:fillRect/>
            </a:stretch>
          </p:blipFill>
          <p:spPr>
            <a:xfrm flipH="false" flipV="false">
              <a:off x="0" y="0"/>
              <a:ext cx="24384000" cy="5438285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024948" y="4961176"/>
            <a:ext cx="12238105" cy="2615895"/>
          </a:xfrm>
          <a:custGeom>
            <a:avLst/>
            <a:gdLst/>
            <a:ahLst/>
            <a:cxnLst/>
            <a:rect r="r" b="b" t="t" l="l"/>
            <a:pathLst>
              <a:path h="2615895" w="12238105">
                <a:moveTo>
                  <a:pt x="0" y="0"/>
                </a:moveTo>
                <a:lnTo>
                  <a:pt x="12238104" y="0"/>
                </a:lnTo>
                <a:lnTo>
                  <a:pt x="12238104" y="2615895"/>
                </a:lnTo>
                <a:lnTo>
                  <a:pt x="0" y="2615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64331" y="5656869"/>
            <a:ext cx="1110963" cy="1224509"/>
          </a:xfrm>
          <a:custGeom>
            <a:avLst/>
            <a:gdLst/>
            <a:ahLst/>
            <a:cxnLst/>
            <a:rect r="r" b="b" t="t" l="l"/>
            <a:pathLst>
              <a:path h="1224509" w="1110963">
                <a:moveTo>
                  <a:pt x="0" y="0"/>
                </a:moveTo>
                <a:lnTo>
                  <a:pt x="1110963" y="0"/>
                </a:lnTo>
                <a:lnTo>
                  <a:pt x="1110963" y="1224509"/>
                </a:lnTo>
                <a:lnTo>
                  <a:pt x="0" y="1224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70918" y="5726961"/>
            <a:ext cx="1546164" cy="983747"/>
          </a:xfrm>
          <a:custGeom>
            <a:avLst/>
            <a:gdLst/>
            <a:ahLst/>
            <a:cxnLst/>
            <a:rect r="r" b="b" t="t" l="l"/>
            <a:pathLst>
              <a:path h="983747" w="1546164">
                <a:moveTo>
                  <a:pt x="0" y="0"/>
                </a:moveTo>
                <a:lnTo>
                  <a:pt x="1546164" y="0"/>
                </a:lnTo>
                <a:lnTo>
                  <a:pt x="1546164" y="983747"/>
                </a:lnTo>
                <a:lnTo>
                  <a:pt x="0" y="9837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70277" y="5593640"/>
            <a:ext cx="1369184" cy="1369184"/>
          </a:xfrm>
          <a:custGeom>
            <a:avLst/>
            <a:gdLst/>
            <a:ahLst/>
            <a:cxnLst/>
            <a:rect r="r" b="b" t="t" l="l"/>
            <a:pathLst>
              <a:path h="1369184" w="1369184">
                <a:moveTo>
                  <a:pt x="0" y="0"/>
                </a:moveTo>
                <a:lnTo>
                  <a:pt x="1369183" y="0"/>
                </a:lnTo>
                <a:lnTo>
                  <a:pt x="1369183" y="1369184"/>
                </a:lnTo>
                <a:lnTo>
                  <a:pt x="0" y="1369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31349" y="1714442"/>
            <a:ext cx="12649115" cy="6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4897">
                <a:solidFill>
                  <a:srgbClr val="FFFFFF"/>
                </a:solidFill>
                <a:latin typeface="Montserrat Ultra-Bold"/>
              </a:rPr>
              <a:t>Architettura e Struttura del Progetto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07205" y="7928667"/>
            <a:ext cx="3662488" cy="4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Node JS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2792" y="8410990"/>
            <a:ext cx="4331313" cy="84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Basato quasi Interamente su 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12756" y="7928667"/>
            <a:ext cx="3662488" cy="4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MySQL 8.0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4594" y="8410990"/>
            <a:ext cx="3318813" cy="128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DataBase relazionale garantisce la consistenza dei dati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23624" y="7928752"/>
            <a:ext cx="3662488" cy="4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Microservizi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67643" y="8411074"/>
            <a:ext cx="3374452" cy="84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FrontEnd e BackEnd sono indipendenti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457490" y="0"/>
            <a:ext cx="5666080" cy="10287000"/>
            <a:chOff x="0" y="0"/>
            <a:chExt cx="349758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2"/>
              <a:stretch>
                <a:fillRect l="-4673" t="0" r="-467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904040" y="1587554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82370" y="2517909"/>
            <a:ext cx="1202938" cy="1202938"/>
          </a:xfrm>
          <a:custGeom>
            <a:avLst/>
            <a:gdLst/>
            <a:ahLst/>
            <a:cxnLst/>
            <a:rect r="r" b="b" t="t" l="l"/>
            <a:pathLst>
              <a:path h="1202938" w="1202938">
                <a:moveTo>
                  <a:pt x="0" y="0"/>
                </a:moveTo>
                <a:lnTo>
                  <a:pt x="1202937" y="0"/>
                </a:lnTo>
                <a:lnTo>
                  <a:pt x="1202937" y="1202937"/>
                </a:lnTo>
                <a:lnTo>
                  <a:pt x="0" y="1202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26156" y="2661695"/>
            <a:ext cx="915365" cy="915365"/>
          </a:xfrm>
          <a:custGeom>
            <a:avLst/>
            <a:gdLst/>
            <a:ahLst/>
            <a:cxnLst/>
            <a:rect r="r" b="b" t="t" l="l"/>
            <a:pathLst>
              <a:path h="915365" w="915365">
                <a:moveTo>
                  <a:pt x="0" y="0"/>
                </a:moveTo>
                <a:lnTo>
                  <a:pt x="915365" y="0"/>
                </a:lnTo>
                <a:lnTo>
                  <a:pt x="915365" y="915365"/>
                </a:lnTo>
                <a:lnTo>
                  <a:pt x="0" y="915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49851" y="4544066"/>
            <a:ext cx="1202938" cy="1202938"/>
          </a:xfrm>
          <a:custGeom>
            <a:avLst/>
            <a:gdLst/>
            <a:ahLst/>
            <a:cxnLst/>
            <a:rect r="r" b="b" t="t" l="l"/>
            <a:pathLst>
              <a:path h="1202938" w="1202938">
                <a:moveTo>
                  <a:pt x="0" y="0"/>
                </a:moveTo>
                <a:lnTo>
                  <a:pt x="1202938" y="0"/>
                </a:lnTo>
                <a:lnTo>
                  <a:pt x="1202938" y="1202938"/>
                </a:lnTo>
                <a:lnTo>
                  <a:pt x="0" y="1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93637" y="4687852"/>
            <a:ext cx="915365" cy="915365"/>
          </a:xfrm>
          <a:custGeom>
            <a:avLst/>
            <a:gdLst/>
            <a:ahLst/>
            <a:cxnLst/>
            <a:rect r="r" b="b" t="t" l="l"/>
            <a:pathLst>
              <a:path h="915365" w="915365">
                <a:moveTo>
                  <a:pt x="0" y="0"/>
                </a:moveTo>
                <a:lnTo>
                  <a:pt x="915366" y="0"/>
                </a:lnTo>
                <a:lnTo>
                  <a:pt x="915366" y="915365"/>
                </a:lnTo>
                <a:lnTo>
                  <a:pt x="0" y="915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12687" y="6566154"/>
            <a:ext cx="1202938" cy="1202938"/>
          </a:xfrm>
          <a:custGeom>
            <a:avLst/>
            <a:gdLst/>
            <a:ahLst/>
            <a:cxnLst/>
            <a:rect r="r" b="b" t="t" l="l"/>
            <a:pathLst>
              <a:path h="1202938" w="1202938">
                <a:moveTo>
                  <a:pt x="0" y="0"/>
                </a:moveTo>
                <a:lnTo>
                  <a:pt x="1202938" y="0"/>
                </a:lnTo>
                <a:lnTo>
                  <a:pt x="1202938" y="1202937"/>
                </a:lnTo>
                <a:lnTo>
                  <a:pt x="0" y="1202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56473" y="6709940"/>
            <a:ext cx="915365" cy="915365"/>
          </a:xfrm>
          <a:custGeom>
            <a:avLst/>
            <a:gdLst/>
            <a:ahLst/>
            <a:cxnLst/>
            <a:rect r="r" b="b" t="t" l="l"/>
            <a:pathLst>
              <a:path h="915365" w="915365">
                <a:moveTo>
                  <a:pt x="0" y="0"/>
                </a:moveTo>
                <a:lnTo>
                  <a:pt x="915366" y="0"/>
                </a:lnTo>
                <a:lnTo>
                  <a:pt x="915366" y="915365"/>
                </a:lnTo>
                <a:lnTo>
                  <a:pt x="0" y="915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048242" y="7096726"/>
            <a:ext cx="2233500" cy="2209711"/>
            <a:chOff x="0" y="0"/>
            <a:chExt cx="2978001" cy="29462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19497" cy="2946282"/>
            </a:xfrm>
            <a:custGeom>
              <a:avLst/>
              <a:gdLst/>
              <a:ahLst/>
              <a:cxnLst/>
              <a:rect r="r" b="b" t="t" l="l"/>
              <a:pathLst>
                <a:path h="2946282" w="2919497">
                  <a:moveTo>
                    <a:pt x="0" y="0"/>
                  </a:moveTo>
                  <a:lnTo>
                    <a:pt x="2919497" y="0"/>
                  </a:lnTo>
                  <a:lnTo>
                    <a:pt x="2919497" y="2946282"/>
                  </a:lnTo>
                  <a:lnTo>
                    <a:pt x="0" y="2946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2797" y="38894"/>
              <a:ext cx="2875203" cy="2746616"/>
            </a:xfrm>
            <a:custGeom>
              <a:avLst/>
              <a:gdLst/>
              <a:ahLst/>
              <a:cxnLst/>
              <a:rect r="r" b="b" t="t" l="l"/>
              <a:pathLst>
                <a:path h="2746616" w="2875203">
                  <a:moveTo>
                    <a:pt x="0" y="0"/>
                  </a:moveTo>
                  <a:lnTo>
                    <a:pt x="2875204" y="0"/>
                  </a:lnTo>
                  <a:lnTo>
                    <a:pt x="2875204" y="2746616"/>
                  </a:lnTo>
                  <a:lnTo>
                    <a:pt x="0" y="2746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90802" y="2796391"/>
            <a:ext cx="586073" cy="645972"/>
          </a:xfrm>
          <a:custGeom>
            <a:avLst/>
            <a:gdLst/>
            <a:ahLst/>
            <a:cxnLst/>
            <a:rect r="r" b="b" t="t" l="l"/>
            <a:pathLst>
              <a:path h="645972" w="586073">
                <a:moveTo>
                  <a:pt x="0" y="0"/>
                </a:moveTo>
                <a:lnTo>
                  <a:pt x="586073" y="0"/>
                </a:lnTo>
                <a:lnTo>
                  <a:pt x="586073" y="645973"/>
                </a:lnTo>
                <a:lnTo>
                  <a:pt x="0" y="645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92446" y="4784626"/>
            <a:ext cx="717748" cy="717748"/>
          </a:xfrm>
          <a:custGeom>
            <a:avLst/>
            <a:gdLst/>
            <a:ahLst/>
            <a:cxnLst/>
            <a:rect r="r" b="b" t="t" l="l"/>
            <a:pathLst>
              <a:path h="717748" w="717748">
                <a:moveTo>
                  <a:pt x="0" y="0"/>
                </a:moveTo>
                <a:lnTo>
                  <a:pt x="717748" y="0"/>
                </a:lnTo>
                <a:lnTo>
                  <a:pt x="717748" y="717748"/>
                </a:lnTo>
                <a:lnTo>
                  <a:pt x="0" y="7177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20610" y="6874077"/>
            <a:ext cx="587091" cy="587091"/>
          </a:xfrm>
          <a:custGeom>
            <a:avLst/>
            <a:gdLst/>
            <a:ahLst/>
            <a:cxnLst/>
            <a:rect r="r" b="b" t="t" l="l"/>
            <a:pathLst>
              <a:path h="587091" w="587091">
                <a:moveTo>
                  <a:pt x="0" y="0"/>
                </a:moveTo>
                <a:lnTo>
                  <a:pt x="587092" y="0"/>
                </a:lnTo>
                <a:lnTo>
                  <a:pt x="587092" y="587091"/>
                </a:lnTo>
                <a:lnTo>
                  <a:pt x="0" y="5870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04040" y="2208970"/>
            <a:ext cx="5459509" cy="69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4"/>
              </a:lnSpc>
            </a:pPr>
            <a:r>
              <a:rPr lang="en-US" sz="4897">
                <a:solidFill>
                  <a:srgbClr val="435219"/>
                </a:solidFill>
                <a:latin typeface="Montserrat Ultra-Bold"/>
              </a:rPr>
              <a:t>Back-End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64871" y="3476475"/>
            <a:ext cx="5416871" cy="316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4"/>
              </a:lnSpc>
            </a:pPr>
            <a:r>
              <a:rPr lang="en-US" sz="2836">
                <a:solidFill>
                  <a:srgbClr val="435219"/>
                </a:solidFill>
                <a:latin typeface="Open Sans"/>
              </a:rPr>
              <a:t>La scelta sulle tecnologie utilizzate si basa sulla volontà di esplorare un ambiente di sviluppo sempre nuovo e di arricchire le conoscenze informatiche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78699" y="2786269"/>
            <a:ext cx="2262298" cy="4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485">
                <a:solidFill>
                  <a:srgbClr val="272727"/>
                </a:solidFill>
                <a:latin typeface="Open Sans"/>
              </a:rPr>
              <a:t>Express JS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46181" y="4812426"/>
            <a:ext cx="3080601" cy="4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485">
                <a:solidFill>
                  <a:srgbClr val="272727"/>
                </a:solidFill>
                <a:latin typeface="Open Sans"/>
              </a:rPr>
              <a:t>Prisma ORM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09017" y="6834514"/>
            <a:ext cx="2550584" cy="4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485">
                <a:solidFill>
                  <a:srgbClr val="272727"/>
                </a:solidFill>
                <a:latin typeface="Open Sans"/>
              </a:rPr>
              <a:t>JsonWebToken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457490" y="0"/>
            <a:ext cx="5666080" cy="10287000"/>
            <a:chOff x="0" y="0"/>
            <a:chExt cx="349758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2"/>
              <a:stretch>
                <a:fillRect l="-2288" t="0" r="-228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904040" y="1587554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82370" y="2517909"/>
            <a:ext cx="1202938" cy="1202938"/>
          </a:xfrm>
          <a:custGeom>
            <a:avLst/>
            <a:gdLst/>
            <a:ahLst/>
            <a:cxnLst/>
            <a:rect r="r" b="b" t="t" l="l"/>
            <a:pathLst>
              <a:path h="1202938" w="1202938">
                <a:moveTo>
                  <a:pt x="0" y="0"/>
                </a:moveTo>
                <a:lnTo>
                  <a:pt x="1202937" y="0"/>
                </a:lnTo>
                <a:lnTo>
                  <a:pt x="1202937" y="1202937"/>
                </a:lnTo>
                <a:lnTo>
                  <a:pt x="0" y="1202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26156" y="2661695"/>
            <a:ext cx="915365" cy="915365"/>
          </a:xfrm>
          <a:custGeom>
            <a:avLst/>
            <a:gdLst/>
            <a:ahLst/>
            <a:cxnLst/>
            <a:rect r="r" b="b" t="t" l="l"/>
            <a:pathLst>
              <a:path h="915365" w="915365">
                <a:moveTo>
                  <a:pt x="0" y="0"/>
                </a:moveTo>
                <a:lnTo>
                  <a:pt x="915365" y="0"/>
                </a:lnTo>
                <a:lnTo>
                  <a:pt x="915365" y="915365"/>
                </a:lnTo>
                <a:lnTo>
                  <a:pt x="0" y="915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49851" y="4544066"/>
            <a:ext cx="1202938" cy="1202938"/>
          </a:xfrm>
          <a:custGeom>
            <a:avLst/>
            <a:gdLst/>
            <a:ahLst/>
            <a:cxnLst/>
            <a:rect r="r" b="b" t="t" l="l"/>
            <a:pathLst>
              <a:path h="1202938" w="1202938">
                <a:moveTo>
                  <a:pt x="0" y="0"/>
                </a:moveTo>
                <a:lnTo>
                  <a:pt x="1202938" y="0"/>
                </a:lnTo>
                <a:lnTo>
                  <a:pt x="1202938" y="1202938"/>
                </a:lnTo>
                <a:lnTo>
                  <a:pt x="0" y="1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93637" y="4687852"/>
            <a:ext cx="915365" cy="915365"/>
          </a:xfrm>
          <a:custGeom>
            <a:avLst/>
            <a:gdLst/>
            <a:ahLst/>
            <a:cxnLst/>
            <a:rect r="r" b="b" t="t" l="l"/>
            <a:pathLst>
              <a:path h="915365" w="915365">
                <a:moveTo>
                  <a:pt x="0" y="0"/>
                </a:moveTo>
                <a:lnTo>
                  <a:pt x="915366" y="0"/>
                </a:lnTo>
                <a:lnTo>
                  <a:pt x="915366" y="915365"/>
                </a:lnTo>
                <a:lnTo>
                  <a:pt x="0" y="915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12687" y="6566154"/>
            <a:ext cx="1202938" cy="1202938"/>
          </a:xfrm>
          <a:custGeom>
            <a:avLst/>
            <a:gdLst/>
            <a:ahLst/>
            <a:cxnLst/>
            <a:rect r="r" b="b" t="t" l="l"/>
            <a:pathLst>
              <a:path h="1202938" w="1202938">
                <a:moveTo>
                  <a:pt x="0" y="0"/>
                </a:moveTo>
                <a:lnTo>
                  <a:pt x="1202938" y="0"/>
                </a:lnTo>
                <a:lnTo>
                  <a:pt x="1202938" y="1202937"/>
                </a:lnTo>
                <a:lnTo>
                  <a:pt x="0" y="1202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56473" y="6709940"/>
            <a:ext cx="915365" cy="915365"/>
          </a:xfrm>
          <a:custGeom>
            <a:avLst/>
            <a:gdLst/>
            <a:ahLst/>
            <a:cxnLst/>
            <a:rect r="r" b="b" t="t" l="l"/>
            <a:pathLst>
              <a:path h="915365" w="915365">
                <a:moveTo>
                  <a:pt x="0" y="0"/>
                </a:moveTo>
                <a:lnTo>
                  <a:pt x="915366" y="0"/>
                </a:lnTo>
                <a:lnTo>
                  <a:pt x="915366" y="915365"/>
                </a:lnTo>
                <a:lnTo>
                  <a:pt x="0" y="915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048242" y="7096726"/>
            <a:ext cx="2233500" cy="2209711"/>
            <a:chOff x="0" y="0"/>
            <a:chExt cx="2978001" cy="29462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19497" cy="2946282"/>
            </a:xfrm>
            <a:custGeom>
              <a:avLst/>
              <a:gdLst/>
              <a:ahLst/>
              <a:cxnLst/>
              <a:rect r="r" b="b" t="t" l="l"/>
              <a:pathLst>
                <a:path h="2946282" w="2919497">
                  <a:moveTo>
                    <a:pt x="0" y="0"/>
                  </a:moveTo>
                  <a:lnTo>
                    <a:pt x="2919497" y="0"/>
                  </a:lnTo>
                  <a:lnTo>
                    <a:pt x="2919497" y="2946282"/>
                  </a:lnTo>
                  <a:lnTo>
                    <a:pt x="0" y="2946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2797" y="38894"/>
              <a:ext cx="2875203" cy="2746616"/>
            </a:xfrm>
            <a:custGeom>
              <a:avLst/>
              <a:gdLst/>
              <a:ahLst/>
              <a:cxnLst/>
              <a:rect r="r" b="b" t="t" l="l"/>
              <a:pathLst>
                <a:path h="2746616" w="2875203">
                  <a:moveTo>
                    <a:pt x="0" y="0"/>
                  </a:moveTo>
                  <a:lnTo>
                    <a:pt x="2875204" y="0"/>
                  </a:lnTo>
                  <a:lnTo>
                    <a:pt x="2875204" y="2746616"/>
                  </a:lnTo>
                  <a:lnTo>
                    <a:pt x="0" y="2746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90802" y="2796391"/>
            <a:ext cx="586073" cy="645972"/>
          </a:xfrm>
          <a:custGeom>
            <a:avLst/>
            <a:gdLst/>
            <a:ahLst/>
            <a:cxnLst/>
            <a:rect r="r" b="b" t="t" l="l"/>
            <a:pathLst>
              <a:path h="645972" w="586073">
                <a:moveTo>
                  <a:pt x="0" y="0"/>
                </a:moveTo>
                <a:lnTo>
                  <a:pt x="586073" y="0"/>
                </a:lnTo>
                <a:lnTo>
                  <a:pt x="586073" y="645973"/>
                </a:lnTo>
                <a:lnTo>
                  <a:pt x="0" y="645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92043" y="4786257"/>
            <a:ext cx="718555" cy="718555"/>
          </a:xfrm>
          <a:custGeom>
            <a:avLst/>
            <a:gdLst/>
            <a:ahLst/>
            <a:cxnLst/>
            <a:rect r="r" b="b" t="t" l="l"/>
            <a:pathLst>
              <a:path h="718555" w="718555">
                <a:moveTo>
                  <a:pt x="0" y="0"/>
                </a:moveTo>
                <a:lnTo>
                  <a:pt x="718554" y="0"/>
                </a:lnTo>
                <a:lnTo>
                  <a:pt x="718554" y="718555"/>
                </a:lnTo>
                <a:lnTo>
                  <a:pt x="0" y="718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281267" y="6800451"/>
            <a:ext cx="665775" cy="665775"/>
          </a:xfrm>
          <a:custGeom>
            <a:avLst/>
            <a:gdLst/>
            <a:ahLst/>
            <a:cxnLst/>
            <a:rect r="r" b="b" t="t" l="l"/>
            <a:pathLst>
              <a:path h="665775" w="665775">
                <a:moveTo>
                  <a:pt x="0" y="0"/>
                </a:moveTo>
                <a:lnTo>
                  <a:pt x="665775" y="0"/>
                </a:lnTo>
                <a:lnTo>
                  <a:pt x="665775" y="665775"/>
                </a:lnTo>
                <a:lnTo>
                  <a:pt x="0" y="6657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04040" y="2208970"/>
            <a:ext cx="5459509" cy="69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4"/>
              </a:lnSpc>
            </a:pPr>
            <a:r>
              <a:rPr lang="en-US" sz="4897">
                <a:solidFill>
                  <a:srgbClr val="435219"/>
                </a:solidFill>
                <a:latin typeface="Montserrat Ultra-Bold"/>
              </a:rPr>
              <a:t>Front-End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64871" y="3476475"/>
            <a:ext cx="5416871" cy="263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4"/>
              </a:lnSpc>
            </a:pPr>
            <a:r>
              <a:rPr lang="en-US" sz="2836">
                <a:solidFill>
                  <a:srgbClr val="435219"/>
                </a:solidFill>
                <a:latin typeface="Open Sans"/>
              </a:rPr>
              <a:t>A differenza del Back-End, la scelta delle tecnologie si basa sulla volontà di migliorare e affinare le tecniche già apprese e di renderle professionali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78699" y="2786269"/>
            <a:ext cx="2262298" cy="4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485">
                <a:solidFill>
                  <a:srgbClr val="272727"/>
                </a:solidFill>
                <a:latin typeface="Open Sans"/>
              </a:rPr>
              <a:t>Express JS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46181" y="4812426"/>
            <a:ext cx="3080601" cy="4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485">
                <a:solidFill>
                  <a:srgbClr val="272727"/>
                </a:solidFill>
                <a:latin typeface="Open Sans"/>
              </a:rPr>
              <a:t>EJS Template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09017" y="6834514"/>
            <a:ext cx="2550584" cy="4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485">
                <a:solidFill>
                  <a:srgbClr val="272727"/>
                </a:solidFill>
                <a:latin typeface="Open Sans"/>
              </a:rPr>
              <a:t>TailwindCSS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Green Leaves Illustration"/>
          <p:cNvSpPr/>
          <p:nvPr/>
        </p:nvSpPr>
        <p:spPr>
          <a:xfrm flipH="false" flipV="false" rot="0">
            <a:off x="9699853" y="1925441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9242" y="1999182"/>
            <a:ext cx="9380611" cy="6288635"/>
            <a:chOff x="0" y="0"/>
            <a:chExt cx="7035911" cy="4716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7620"/>
              <a:ext cx="7040991" cy="4726940"/>
            </a:xfrm>
            <a:custGeom>
              <a:avLst/>
              <a:gdLst/>
              <a:ahLst/>
              <a:cxnLst/>
              <a:rect r="r" b="b" t="t" l="l"/>
              <a:pathLst>
                <a:path h="4726940" w="7040991">
                  <a:moveTo>
                    <a:pt x="4978064" y="4662170"/>
                  </a:moveTo>
                  <a:cubicBezTo>
                    <a:pt x="4937351" y="4669790"/>
                    <a:pt x="4905892" y="4679950"/>
                    <a:pt x="4874432" y="4682490"/>
                  </a:cubicBezTo>
                  <a:cubicBezTo>
                    <a:pt x="4696776" y="4692650"/>
                    <a:pt x="4520971" y="4702810"/>
                    <a:pt x="4343315" y="4711700"/>
                  </a:cubicBezTo>
                  <a:cubicBezTo>
                    <a:pt x="4252637" y="4715510"/>
                    <a:pt x="4161958" y="4719320"/>
                    <a:pt x="4071279" y="4720590"/>
                  </a:cubicBezTo>
                  <a:cubicBezTo>
                    <a:pt x="3973199" y="4723130"/>
                    <a:pt x="3875118" y="4726940"/>
                    <a:pt x="3778888" y="4724400"/>
                  </a:cubicBezTo>
                  <a:cubicBezTo>
                    <a:pt x="3686358" y="4723130"/>
                    <a:pt x="3593829" y="4719320"/>
                    <a:pt x="3505001" y="4707890"/>
                  </a:cubicBezTo>
                  <a:cubicBezTo>
                    <a:pt x="3390265" y="4693920"/>
                    <a:pt x="3273678" y="4693920"/>
                    <a:pt x="3160793" y="4681220"/>
                  </a:cubicBezTo>
                  <a:cubicBezTo>
                    <a:pt x="2866551" y="4648200"/>
                    <a:pt x="2566757" y="4657090"/>
                    <a:pt x="2270664" y="4643120"/>
                  </a:cubicBezTo>
                  <a:cubicBezTo>
                    <a:pt x="2104111" y="4635500"/>
                    <a:pt x="1937559" y="4617720"/>
                    <a:pt x="1771006" y="4602480"/>
                  </a:cubicBezTo>
                  <a:cubicBezTo>
                    <a:pt x="1582247" y="4585970"/>
                    <a:pt x="1393488" y="4566920"/>
                    <a:pt x="1202878" y="4549140"/>
                  </a:cubicBezTo>
                  <a:cubicBezTo>
                    <a:pt x="1064084" y="4536440"/>
                    <a:pt x="923440" y="4523740"/>
                    <a:pt x="784647" y="4511040"/>
                  </a:cubicBezTo>
                  <a:cubicBezTo>
                    <a:pt x="780945" y="4511040"/>
                    <a:pt x="777244" y="4509770"/>
                    <a:pt x="773543" y="4509770"/>
                  </a:cubicBezTo>
                  <a:cubicBezTo>
                    <a:pt x="656956" y="4475480"/>
                    <a:pt x="532967" y="4448810"/>
                    <a:pt x="425634" y="4404360"/>
                  </a:cubicBezTo>
                  <a:cubicBezTo>
                    <a:pt x="244277" y="4328160"/>
                    <a:pt x="166552" y="4206240"/>
                    <a:pt x="159150" y="4062730"/>
                  </a:cubicBezTo>
                  <a:cubicBezTo>
                    <a:pt x="157299" y="4013200"/>
                    <a:pt x="148047" y="3964940"/>
                    <a:pt x="148047" y="3915410"/>
                  </a:cubicBezTo>
                  <a:cubicBezTo>
                    <a:pt x="149897" y="3846830"/>
                    <a:pt x="157299" y="3779520"/>
                    <a:pt x="162851" y="3712210"/>
                  </a:cubicBezTo>
                  <a:cubicBezTo>
                    <a:pt x="177656" y="3511550"/>
                    <a:pt x="185058" y="3310890"/>
                    <a:pt x="162851" y="3110230"/>
                  </a:cubicBezTo>
                  <a:cubicBezTo>
                    <a:pt x="142495" y="2929890"/>
                    <a:pt x="123989" y="2750820"/>
                    <a:pt x="103633" y="2570480"/>
                  </a:cubicBezTo>
                  <a:cubicBezTo>
                    <a:pt x="90678" y="2454910"/>
                    <a:pt x="74023" y="2340610"/>
                    <a:pt x="62920" y="2225040"/>
                  </a:cubicBezTo>
                  <a:cubicBezTo>
                    <a:pt x="55517" y="2148840"/>
                    <a:pt x="57368" y="2071370"/>
                    <a:pt x="49966" y="1995170"/>
                  </a:cubicBezTo>
                  <a:cubicBezTo>
                    <a:pt x="46265" y="1951990"/>
                    <a:pt x="25908" y="1910080"/>
                    <a:pt x="24058" y="1866900"/>
                  </a:cubicBezTo>
                  <a:cubicBezTo>
                    <a:pt x="16655" y="1762760"/>
                    <a:pt x="14805" y="1657350"/>
                    <a:pt x="11103" y="1551940"/>
                  </a:cubicBezTo>
                  <a:cubicBezTo>
                    <a:pt x="9253" y="1511300"/>
                    <a:pt x="0" y="1470660"/>
                    <a:pt x="1851" y="1430020"/>
                  </a:cubicBezTo>
                  <a:cubicBezTo>
                    <a:pt x="3701" y="1366520"/>
                    <a:pt x="14805" y="1303020"/>
                    <a:pt x="16655" y="1239520"/>
                  </a:cubicBezTo>
                  <a:cubicBezTo>
                    <a:pt x="18506" y="1165860"/>
                    <a:pt x="7402" y="1092200"/>
                    <a:pt x="11103" y="1019810"/>
                  </a:cubicBezTo>
                  <a:cubicBezTo>
                    <a:pt x="11103" y="949960"/>
                    <a:pt x="24058" y="881380"/>
                    <a:pt x="37012" y="811530"/>
                  </a:cubicBezTo>
                  <a:cubicBezTo>
                    <a:pt x="40713" y="787400"/>
                    <a:pt x="66621" y="765810"/>
                    <a:pt x="74023" y="741680"/>
                  </a:cubicBezTo>
                  <a:cubicBezTo>
                    <a:pt x="105483" y="622300"/>
                    <a:pt x="138794" y="502920"/>
                    <a:pt x="220219" y="392430"/>
                  </a:cubicBezTo>
                  <a:cubicBezTo>
                    <a:pt x="238725" y="368300"/>
                    <a:pt x="268334" y="346710"/>
                    <a:pt x="296093" y="327660"/>
                  </a:cubicBezTo>
                  <a:cubicBezTo>
                    <a:pt x="305346" y="321310"/>
                    <a:pt x="327553" y="325120"/>
                    <a:pt x="333105" y="325120"/>
                  </a:cubicBezTo>
                  <a:cubicBezTo>
                    <a:pt x="346059" y="308610"/>
                    <a:pt x="353461" y="292100"/>
                    <a:pt x="368266" y="284480"/>
                  </a:cubicBezTo>
                  <a:cubicBezTo>
                    <a:pt x="447841" y="242570"/>
                    <a:pt x="531117" y="212090"/>
                    <a:pt x="634749" y="204470"/>
                  </a:cubicBezTo>
                  <a:cubicBezTo>
                    <a:pt x="712474" y="198120"/>
                    <a:pt x="788348" y="175260"/>
                    <a:pt x="866072" y="162560"/>
                  </a:cubicBezTo>
                  <a:cubicBezTo>
                    <a:pt x="960452" y="147320"/>
                    <a:pt x="1054831" y="129540"/>
                    <a:pt x="1152912" y="120650"/>
                  </a:cubicBezTo>
                  <a:cubicBezTo>
                    <a:pt x="1241740" y="113030"/>
                    <a:pt x="1326867" y="96520"/>
                    <a:pt x="1417545" y="91440"/>
                  </a:cubicBezTo>
                  <a:cubicBezTo>
                    <a:pt x="1510074" y="86360"/>
                    <a:pt x="1602604" y="71120"/>
                    <a:pt x="1696983" y="66040"/>
                  </a:cubicBezTo>
                  <a:cubicBezTo>
                    <a:pt x="1952364" y="53340"/>
                    <a:pt x="2209594" y="44450"/>
                    <a:pt x="2464975" y="34290"/>
                  </a:cubicBezTo>
                  <a:cubicBezTo>
                    <a:pt x="2527895" y="31750"/>
                    <a:pt x="2590814" y="34290"/>
                    <a:pt x="2653734" y="35560"/>
                  </a:cubicBezTo>
                  <a:cubicBezTo>
                    <a:pt x="2685194" y="36830"/>
                    <a:pt x="2716654" y="41910"/>
                    <a:pt x="2749964" y="44450"/>
                  </a:cubicBezTo>
                  <a:cubicBezTo>
                    <a:pt x="2764769" y="45720"/>
                    <a:pt x="2779573" y="41910"/>
                    <a:pt x="2794378" y="41910"/>
                  </a:cubicBezTo>
                  <a:cubicBezTo>
                    <a:pt x="2838792" y="41910"/>
                    <a:pt x="2885056" y="41910"/>
                    <a:pt x="2929471" y="40640"/>
                  </a:cubicBezTo>
                  <a:cubicBezTo>
                    <a:pt x="3014597" y="38100"/>
                    <a:pt x="3101575" y="31750"/>
                    <a:pt x="3186701" y="31750"/>
                  </a:cubicBezTo>
                  <a:cubicBezTo>
                    <a:pt x="3269978" y="31750"/>
                    <a:pt x="3353254" y="35560"/>
                    <a:pt x="3436530" y="38100"/>
                  </a:cubicBezTo>
                  <a:lnTo>
                    <a:pt x="3503151" y="38100"/>
                  </a:lnTo>
                  <a:cubicBezTo>
                    <a:pt x="3604933" y="35560"/>
                    <a:pt x="3704864" y="35560"/>
                    <a:pt x="3806646" y="31750"/>
                  </a:cubicBezTo>
                  <a:cubicBezTo>
                    <a:pt x="3904727" y="27940"/>
                    <a:pt x="4000957" y="19050"/>
                    <a:pt x="4099038" y="15240"/>
                  </a:cubicBezTo>
                  <a:cubicBezTo>
                    <a:pt x="4145302" y="12700"/>
                    <a:pt x="4193418" y="12700"/>
                    <a:pt x="4239682" y="19050"/>
                  </a:cubicBezTo>
                  <a:cubicBezTo>
                    <a:pt x="4310004" y="27940"/>
                    <a:pt x="4376625" y="33020"/>
                    <a:pt x="4446948" y="19050"/>
                  </a:cubicBezTo>
                  <a:cubicBezTo>
                    <a:pt x="4472855" y="13970"/>
                    <a:pt x="4506166" y="22860"/>
                    <a:pt x="4535775" y="25400"/>
                  </a:cubicBezTo>
                  <a:cubicBezTo>
                    <a:pt x="4548729" y="26670"/>
                    <a:pt x="4563534" y="29210"/>
                    <a:pt x="4570936" y="25400"/>
                  </a:cubicBezTo>
                  <a:cubicBezTo>
                    <a:pt x="4620902" y="0"/>
                    <a:pt x="4667167" y="6350"/>
                    <a:pt x="4715282" y="27940"/>
                  </a:cubicBezTo>
                  <a:cubicBezTo>
                    <a:pt x="4720834" y="30480"/>
                    <a:pt x="4735638" y="24130"/>
                    <a:pt x="4746742" y="24130"/>
                  </a:cubicBezTo>
                  <a:cubicBezTo>
                    <a:pt x="4791156" y="24130"/>
                    <a:pt x="4835569" y="24130"/>
                    <a:pt x="4881834" y="25400"/>
                  </a:cubicBezTo>
                  <a:cubicBezTo>
                    <a:pt x="4915145" y="26670"/>
                    <a:pt x="4946604" y="34290"/>
                    <a:pt x="4979915" y="36830"/>
                  </a:cubicBezTo>
                  <a:cubicBezTo>
                    <a:pt x="5052087" y="43180"/>
                    <a:pt x="5126111" y="53340"/>
                    <a:pt x="5200134" y="53340"/>
                  </a:cubicBezTo>
                  <a:cubicBezTo>
                    <a:pt x="5338928" y="54610"/>
                    <a:pt x="5477721" y="58420"/>
                    <a:pt x="5614664" y="78740"/>
                  </a:cubicBezTo>
                  <a:cubicBezTo>
                    <a:pt x="5742354" y="97790"/>
                    <a:pt x="5873746" y="97790"/>
                    <a:pt x="6003286" y="113030"/>
                  </a:cubicBezTo>
                  <a:cubicBezTo>
                    <a:pt x="6081011" y="121920"/>
                    <a:pt x="6160586" y="138430"/>
                    <a:pt x="6227207" y="165100"/>
                  </a:cubicBezTo>
                  <a:cubicBezTo>
                    <a:pt x="6299379" y="193040"/>
                    <a:pt x="6354897" y="238760"/>
                    <a:pt x="6419667" y="276860"/>
                  </a:cubicBezTo>
                  <a:cubicBezTo>
                    <a:pt x="6443725" y="290830"/>
                    <a:pt x="6478886" y="300990"/>
                    <a:pt x="6495541" y="318770"/>
                  </a:cubicBezTo>
                  <a:cubicBezTo>
                    <a:pt x="6543656" y="367030"/>
                    <a:pt x="6586220" y="417830"/>
                    <a:pt x="6628783" y="468630"/>
                  </a:cubicBezTo>
                  <a:cubicBezTo>
                    <a:pt x="6660243" y="505460"/>
                    <a:pt x="6691703" y="543560"/>
                    <a:pt x="6715760" y="581660"/>
                  </a:cubicBezTo>
                  <a:cubicBezTo>
                    <a:pt x="6741668" y="626110"/>
                    <a:pt x="6762024" y="671830"/>
                    <a:pt x="6782381" y="718820"/>
                  </a:cubicBezTo>
                  <a:cubicBezTo>
                    <a:pt x="6813841" y="792480"/>
                    <a:pt x="6850853" y="866140"/>
                    <a:pt x="6871209" y="942340"/>
                  </a:cubicBezTo>
                  <a:cubicBezTo>
                    <a:pt x="6900818" y="1049020"/>
                    <a:pt x="6915624" y="1158240"/>
                    <a:pt x="6937830" y="1266190"/>
                  </a:cubicBezTo>
                  <a:cubicBezTo>
                    <a:pt x="6945232" y="1301750"/>
                    <a:pt x="6954485" y="1337310"/>
                    <a:pt x="6958186" y="1372870"/>
                  </a:cubicBezTo>
                  <a:cubicBezTo>
                    <a:pt x="6969290" y="1474470"/>
                    <a:pt x="6976692" y="1574800"/>
                    <a:pt x="6985945" y="1676400"/>
                  </a:cubicBezTo>
                  <a:cubicBezTo>
                    <a:pt x="6998899" y="1802130"/>
                    <a:pt x="7017405" y="1926590"/>
                    <a:pt x="7026658" y="2052320"/>
                  </a:cubicBezTo>
                  <a:cubicBezTo>
                    <a:pt x="7035911" y="2172970"/>
                    <a:pt x="7040991" y="2294890"/>
                    <a:pt x="7038451" y="2416810"/>
                  </a:cubicBezTo>
                  <a:cubicBezTo>
                    <a:pt x="7034061" y="2620010"/>
                    <a:pt x="7019255" y="2821940"/>
                    <a:pt x="7004451" y="3025140"/>
                  </a:cubicBezTo>
                  <a:cubicBezTo>
                    <a:pt x="6995198" y="3150870"/>
                    <a:pt x="6982244" y="3275330"/>
                    <a:pt x="6963738" y="3399790"/>
                  </a:cubicBezTo>
                  <a:cubicBezTo>
                    <a:pt x="6945232" y="3524250"/>
                    <a:pt x="6917473" y="3647440"/>
                    <a:pt x="6897118" y="3771900"/>
                  </a:cubicBezTo>
                  <a:cubicBezTo>
                    <a:pt x="6882312" y="3858260"/>
                    <a:pt x="6878612" y="3944620"/>
                    <a:pt x="6861956" y="4029710"/>
                  </a:cubicBezTo>
                  <a:cubicBezTo>
                    <a:pt x="6847152" y="4107180"/>
                    <a:pt x="6791634" y="4175760"/>
                    <a:pt x="6717611" y="4232910"/>
                  </a:cubicBezTo>
                  <a:cubicBezTo>
                    <a:pt x="6656542" y="4281170"/>
                    <a:pt x="6608427" y="4335780"/>
                    <a:pt x="6545507" y="4382770"/>
                  </a:cubicBezTo>
                  <a:cubicBezTo>
                    <a:pt x="6489990" y="4424680"/>
                    <a:pt x="6428920" y="4466590"/>
                    <a:pt x="6332690" y="4467860"/>
                  </a:cubicBezTo>
                  <a:cubicBezTo>
                    <a:pt x="6310483" y="4467860"/>
                    <a:pt x="6290127" y="4483100"/>
                    <a:pt x="6267920" y="4490720"/>
                  </a:cubicBezTo>
                  <a:cubicBezTo>
                    <a:pt x="6173540" y="4518660"/>
                    <a:pt x="6075459" y="4542790"/>
                    <a:pt x="5982930" y="4573270"/>
                  </a:cubicBezTo>
                  <a:cubicBezTo>
                    <a:pt x="5812677" y="4629150"/>
                    <a:pt x="5629469" y="4638040"/>
                    <a:pt x="5446261" y="4643120"/>
                  </a:cubicBezTo>
                  <a:cubicBezTo>
                    <a:pt x="5375939" y="4645660"/>
                    <a:pt x="5303767" y="4641850"/>
                    <a:pt x="5233444" y="4645660"/>
                  </a:cubicBezTo>
                  <a:cubicBezTo>
                    <a:pt x="5198283" y="4646930"/>
                    <a:pt x="5164973" y="4658360"/>
                    <a:pt x="5131662" y="4663440"/>
                  </a:cubicBezTo>
                  <a:cubicBezTo>
                    <a:pt x="5116858" y="4665980"/>
                    <a:pt x="5102053" y="4664710"/>
                    <a:pt x="5085398" y="4665980"/>
                  </a:cubicBezTo>
                  <a:cubicBezTo>
                    <a:pt x="5063191" y="4667250"/>
                    <a:pt x="5040984" y="4671060"/>
                    <a:pt x="5018777" y="4669790"/>
                  </a:cubicBezTo>
                  <a:cubicBezTo>
                    <a:pt x="4996570" y="4667250"/>
                    <a:pt x="4981766" y="4662170"/>
                    <a:pt x="4978064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1943" t="-26" r="-1929" b="-2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6585253" y="1273563"/>
            <a:ext cx="2558747" cy="2186565"/>
          </a:xfrm>
          <a:custGeom>
            <a:avLst/>
            <a:gdLst/>
            <a:ahLst/>
            <a:cxnLst/>
            <a:rect r="r" b="b" t="t" l="l"/>
            <a:pathLst>
              <a:path h="2186565" w="2558747">
                <a:moveTo>
                  <a:pt x="0" y="2186566"/>
                </a:moveTo>
                <a:lnTo>
                  <a:pt x="2558747" y="2186566"/>
                </a:lnTo>
                <a:lnTo>
                  <a:pt x="2558747" y="0"/>
                </a:lnTo>
                <a:lnTo>
                  <a:pt x="0" y="0"/>
                </a:lnTo>
                <a:lnTo>
                  <a:pt x="0" y="218656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4545" y="7149264"/>
            <a:ext cx="1450302" cy="1598529"/>
          </a:xfrm>
          <a:custGeom>
            <a:avLst/>
            <a:gdLst/>
            <a:ahLst/>
            <a:cxnLst/>
            <a:rect r="r" b="b" t="t" l="l"/>
            <a:pathLst>
              <a:path h="1598529" w="1450302">
                <a:moveTo>
                  <a:pt x="0" y="0"/>
                </a:moveTo>
                <a:lnTo>
                  <a:pt x="1450302" y="0"/>
                </a:lnTo>
                <a:lnTo>
                  <a:pt x="1450302" y="1598529"/>
                </a:lnTo>
                <a:lnTo>
                  <a:pt x="0" y="1598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68790" y="2333509"/>
            <a:ext cx="6373646" cy="5619983"/>
            <a:chOff x="0" y="0"/>
            <a:chExt cx="8498195" cy="749331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8498195" cy="422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>
                  <a:solidFill>
                    <a:srgbClr val="435219"/>
                  </a:solidFill>
                  <a:latin typeface="Montserrat Bold"/>
                </a:rPr>
                <a:t>Schema Concettuale del DataBase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505226"/>
              <a:ext cx="7588028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272727"/>
                  </a:solidFill>
                  <a:latin typeface="Montserrat Bold"/>
                </a:rPr>
                <a:t>INFORMAZIONI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389980"/>
              <a:ext cx="7588028" cy="2103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</a:pPr>
              <a:r>
                <a:rPr lang="en-US" sz="2300">
                  <a:solidFill>
                    <a:srgbClr val="435219"/>
                  </a:solidFill>
                  <a:latin typeface="Open Sans"/>
                </a:rPr>
                <a:t>Il Database è stato strutturato in modo da fornire all’ utente dei dati integri e consistenti e allo stesso tempo facili da gestire per lo sviluppatore.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DAGH3MJIdps</dc:identifier>
  <dcterms:modified xsi:type="dcterms:W3CDTF">2011-08-01T06:04:30Z</dcterms:modified>
  <cp:revision>1</cp:revision>
  <dc:title>Green Simple Farmer Presentation Template</dc:title>
</cp:coreProperties>
</file>